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42" r:id="rId2"/>
    <p:sldId id="347" r:id="rId3"/>
    <p:sldId id="348" r:id="rId4"/>
    <p:sldId id="350" r:id="rId5"/>
    <p:sldId id="349" r:id="rId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298518-FB1A-41AB-9CE8-B86018538B2C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A02857-8BE4-4118-A096-B9B8ACD67799}">
      <dgm:prSet custT="1"/>
      <dgm:spPr/>
      <dgm:t>
        <a:bodyPr/>
        <a:lstStyle/>
        <a:p>
          <a:r>
            <a:rPr lang="ru-RU" sz="1600" dirty="0" smtClean="0"/>
            <a:t>национальная демографическая безопасность – сохранение населения, укрепление здоровья нации и поддержка семьи</a:t>
          </a:r>
          <a:endParaRPr lang="ru-RU" sz="1600" dirty="0"/>
        </a:p>
      </dgm:t>
    </dgm:pt>
    <dgm:pt modelId="{FE27DB88-3FDB-4371-93D3-DE62FC62039F}" type="parTrans" cxnId="{11F95B42-9DF4-47EF-8D44-84DB3A46EF57}">
      <dgm:prSet/>
      <dgm:spPr/>
      <dgm:t>
        <a:bodyPr/>
        <a:lstStyle/>
        <a:p>
          <a:endParaRPr lang="ru-RU"/>
        </a:p>
      </dgm:t>
    </dgm:pt>
    <dgm:pt modelId="{B9C3DA3D-26DD-468A-96D8-0F59E57056D0}" type="sibTrans" cxnId="{11F95B42-9DF4-47EF-8D44-84DB3A46EF57}">
      <dgm:prSet/>
      <dgm:spPr/>
      <dgm:t>
        <a:bodyPr/>
        <a:lstStyle/>
        <a:p>
          <a:endParaRPr lang="ru-RU"/>
        </a:p>
      </dgm:t>
    </dgm:pt>
    <dgm:pt modelId="{4E8095F2-268A-48E9-836E-915F3201C1C7}">
      <dgm:prSet custT="1"/>
      <dgm:spPr/>
      <dgm:t>
        <a:bodyPr/>
        <a:lstStyle/>
        <a:p>
          <a:r>
            <a:rPr lang="ru-RU" sz="1600" dirty="0" smtClean="0"/>
            <a:t>развитие человеческого потенциала, качественное образование, воспитание гармоничной и патриотичной личности</a:t>
          </a:r>
          <a:endParaRPr lang="ru-RU" sz="1600" dirty="0"/>
        </a:p>
      </dgm:t>
    </dgm:pt>
    <dgm:pt modelId="{66CC68B0-2D58-45E4-AC0E-9632CCE259BB}" type="parTrans" cxnId="{46EEE226-FE0F-4DA6-9151-7D31874840BE}">
      <dgm:prSet/>
      <dgm:spPr/>
      <dgm:t>
        <a:bodyPr/>
        <a:lstStyle/>
        <a:p>
          <a:endParaRPr lang="ru-RU"/>
        </a:p>
      </dgm:t>
    </dgm:pt>
    <dgm:pt modelId="{E1410238-AEDC-4CBC-A556-18F256A4F771}" type="sibTrans" cxnId="{46EEE226-FE0F-4DA6-9151-7D31874840BE}">
      <dgm:prSet/>
      <dgm:spPr/>
      <dgm:t>
        <a:bodyPr/>
        <a:lstStyle/>
        <a:p>
          <a:endParaRPr lang="ru-RU"/>
        </a:p>
      </dgm:t>
    </dgm:pt>
    <dgm:pt modelId="{18E27EFC-2C88-439F-B86C-F486468D69B5}">
      <dgm:prSet custT="1"/>
      <dgm:spPr/>
      <dgm:t>
        <a:bodyPr/>
        <a:lstStyle/>
        <a:p>
          <a:r>
            <a:rPr lang="ru-RU" sz="1600" dirty="0" smtClean="0"/>
            <a:t>создание качественной и удобной среды для жизни</a:t>
          </a:r>
          <a:endParaRPr lang="ru-RU" sz="1600" dirty="0"/>
        </a:p>
      </dgm:t>
    </dgm:pt>
    <dgm:pt modelId="{2F884FAA-B5B8-4FD5-86FC-74A3B1FDAE37}" type="parTrans" cxnId="{8FD4BC35-AD68-49D1-A557-D8E827E6EEDE}">
      <dgm:prSet/>
      <dgm:spPr/>
      <dgm:t>
        <a:bodyPr/>
        <a:lstStyle/>
        <a:p>
          <a:endParaRPr lang="ru-RU"/>
        </a:p>
      </dgm:t>
    </dgm:pt>
    <dgm:pt modelId="{7940E0C1-15E6-41BD-9064-C08C8148A69E}" type="sibTrans" cxnId="{8FD4BC35-AD68-49D1-A557-D8E827E6EEDE}">
      <dgm:prSet/>
      <dgm:spPr/>
      <dgm:t>
        <a:bodyPr/>
        <a:lstStyle/>
        <a:p>
          <a:endParaRPr lang="ru-RU"/>
        </a:p>
      </dgm:t>
    </dgm:pt>
    <dgm:pt modelId="{CF2F44B0-A007-44B9-971B-1613EF2A339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dirty="0" smtClean="0"/>
            <a:t>рост конкурентоспособности, ускорение технологического развития и цифровая трансформация</a:t>
          </a:r>
          <a:endParaRPr lang="ru-RU" sz="1600" dirty="0"/>
        </a:p>
      </dgm:t>
    </dgm:pt>
    <dgm:pt modelId="{ADAABCD7-83B0-49BE-ABCB-25B49AEE6253}" type="parTrans" cxnId="{89E49B88-D781-4793-A024-B59FD0322085}">
      <dgm:prSet/>
      <dgm:spPr/>
      <dgm:t>
        <a:bodyPr/>
        <a:lstStyle/>
        <a:p>
          <a:endParaRPr lang="ru-RU"/>
        </a:p>
      </dgm:t>
    </dgm:pt>
    <dgm:pt modelId="{1781197B-6D8C-4D5B-B53D-15E36A682268}" type="sibTrans" cxnId="{89E49B88-D781-4793-A024-B59FD0322085}">
      <dgm:prSet/>
      <dgm:spPr/>
      <dgm:t>
        <a:bodyPr/>
        <a:lstStyle/>
        <a:p>
          <a:endParaRPr lang="ru-RU"/>
        </a:p>
      </dgm:t>
    </dgm:pt>
    <dgm:pt modelId="{731A42CA-5A15-4272-92F7-391F728838B7}">
      <dgm:prSet custT="1"/>
      <dgm:spPr/>
      <dgm:t>
        <a:bodyPr/>
        <a:lstStyle/>
        <a:p>
          <a:r>
            <a:rPr lang="ru-RU" sz="1600" dirty="0" smtClean="0"/>
            <a:t>реализация туристического потенциала</a:t>
          </a:r>
          <a:endParaRPr lang="ru-RU" sz="1600" dirty="0"/>
        </a:p>
      </dgm:t>
    </dgm:pt>
    <dgm:pt modelId="{C9FB35FF-8E8D-4966-BDD9-CBF0A015BADB}" type="parTrans" cxnId="{AC587B0A-4B22-472B-99D1-5053DEB6605D}">
      <dgm:prSet/>
      <dgm:spPr/>
      <dgm:t>
        <a:bodyPr/>
        <a:lstStyle/>
        <a:p>
          <a:endParaRPr lang="ru-RU"/>
        </a:p>
      </dgm:t>
    </dgm:pt>
    <dgm:pt modelId="{A60ACC3F-3F4A-47B1-85F0-508A488E06D3}" type="sibTrans" cxnId="{AC587B0A-4B22-472B-99D1-5053DEB6605D}">
      <dgm:prSet/>
      <dgm:spPr/>
      <dgm:t>
        <a:bodyPr/>
        <a:lstStyle/>
        <a:p>
          <a:endParaRPr lang="ru-RU"/>
        </a:p>
      </dgm:t>
    </dgm:pt>
    <dgm:pt modelId="{66991049-C5E0-4021-A732-01BF4F787450}" type="pres">
      <dgm:prSet presAssocID="{5C298518-FB1A-41AB-9CE8-B86018538B2C}" presName="linear" presStyleCnt="0">
        <dgm:presLayoutVars>
          <dgm:dir/>
          <dgm:animLvl val="lvl"/>
          <dgm:resizeHandles val="exact"/>
        </dgm:presLayoutVars>
      </dgm:prSet>
      <dgm:spPr/>
    </dgm:pt>
    <dgm:pt modelId="{01730026-9805-4F70-9DA4-42ACCD4C2DAC}" type="pres">
      <dgm:prSet presAssocID="{18E27EFC-2C88-439F-B86C-F486468D69B5}" presName="parentLin" presStyleCnt="0"/>
      <dgm:spPr/>
    </dgm:pt>
    <dgm:pt modelId="{BB45F9C3-12B8-4BE0-A765-C5B23B72C2D2}" type="pres">
      <dgm:prSet presAssocID="{18E27EFC-2C88-439F-B86C-F486468D69B5}" presName="parentLeftMargin" presStyleLbl="node1" presStyleIdx="0" presStyleCnt="5"/>
      <dgm:spPr/>
    </dgm:pt>
    <dgm:pt modelId="{B3F46465-9322-4B66-8641-3A23E88D7DA7}" type="pres">
      <dgm:prSet presAssocID="{18E27EFC-2C88-439F-B86C-F486468D69B5}" presName="parentText" presStyleLbl="node1" presStyleIdx="0" presStyleCnt="5" custScaleX="142857">
        <dgm:presLayoutVars>
          <dgm:chMax val="0"/>
          <dgm:bulletEnabled val="1"/>
        </dgm:presLayoutVars>
      </dgm:prSet>
      <dgm:spPr/>
    </dgm:pt>
    <dgm:pt modelId="{C367A6BE-64B0-4430-B5ED-84CB50FF5B74}" type="pres">
      <dgm:prSet presAssocID="{18E27EFC-2C88-439F-B86C-F486468D69B5}" presName="negativeSpace" presStyleCnt="0"/>
      <dgm:spPr/>
    </dgm:pt>
    <dgm:pt modelId="{A01E9D41-B406-4DCF-9EF6-CD171200666C}" type="pres">
      <dgm:prSet presAssocID="{18E27EFC-2C88-439F-B86C-F486468D69B5}" presName="childText" presStyleLbl="conFgAcc1" presStyleIdx="0" presStyleCnt="5">
        <dgm:presLayoutVars>
          <dgm:bulletEnabled val="1"/>
        </dgm:presLayoutVars>
      </dgm:prSet>
      <dgm:spPr/>
    </dgm:pt>
    <dgm:pt modelId="{5DCC1BEB-38B3-4229-B1F4-2F75D29A01CC}" type="pres">
      <dgm:prSet presAssocID="{7940E0C1-15E6-41BD-9064-C08C8148A69E}" presName="spaceBetweenRectangles" presStyleCnt="0"/>
      <dgm:spPr/>
    </dgm:pt>
    <dgm:pt modelId="{B9CBD762-E18D-4D78-915C-66FC30C2B529}" type="pres">
      <dgm:prSet presAssocID="{4E8095F2-268A-48E9-836E-915F3201C1C7}" presName="parentLin" presStyleCnt="0"/>
      <dgm:spPr/>
    </dgm:pt>
    <dgm:pt modelId="{0210A66D-BDFC-4033-9745-34A76F6778D7}" type="pres">
      <dgm:prSet presAssocID="{4E8095F2-268A-48E9-836E-915F3201C1C7}" presName="parentLeftMargin" presStyleLbl="node1" presStyleIdx="0" presStyleCnt="5"/>
      <dgm:spPr/>
    </dgm:pt>
    <dgm:pt modelId="{35D254E5-1336-472A-A227-40A97A683E5D}" type="pres">
      <dgm:prSet presAssocID="{4E8095F2-268A-48E9-836E-915F3201C1C7}" presName="parentText" presStyleLbl="node1" presStyleIdx="1" presStyleCnt="5" custScaleX="142857" custScaleY="152960">
        <dgm:presLayoutVars>
          <dgm:chMax val="0"/>
          <dgm:bulletEnabled val="1"/>
        </dgm:presLayoutVars>
      </dgm:prSet>
      <dgm:spPr/>
    </dgm:pt>
    <dgm:pt modelId="{299E525F-AEDC-4DA8-AB04-E9B7CAB8C0E7}" type="pres">
      <dgm:prSet presAssocID="{4E8095F2-268A-48E9-836E-915F3201C1C7}" presName="negativeSpace" presStyleCnt="0"/>
      <dgm:spPr/>
    </dgm:pt>
    <dgm:pt modelId="{546B69AC-C9D3-4B61-98CB-B35E769C7573}" type="pres">
      <dgm:prSet presAssocID="{4E8095F2-268A-48E9-836E-915F3201C1C7}" presName="childText" presStyleLbl="conFgAcc1" presStyleIdx="1" presStyleCnt="5">
        <dgm:presLayoutVars>
          <dgm:bulletEnabled val="1"/>
        </dgm:presLayoutVars>
      </dgm:prSet>
      <dgm:spPr/>
    </dgm:pt>
    <dgm:pt modelId="{2AD6B7E0-0BE7-4343-B2B8-BE90EB69138D}" type="pres">
      <dgm:prSet presAssocID="{E1410238-AEDC-4CBC-A556-18F256A4F771}" presName="spaceBetweenRectangles" presStyleCnt="0"/>
      <dgm:spPr/>
    </dgm:pt>
    <dgm:pt modelId="{C892CCA4-1CE1-4D28-AC97-EAC54D96093D}" type="pres">
      <dgm:prSet presAssocID="{33A02857-8BE4-4118-A096-B9B8ACD67799}" presName="parentLin" presStyleCnt="0"/>
      <dgm:spPr/>
    </dgm:pt>
    <dgm:pt modelId="{76160854-F8E3-4073-B0C5-91E2B8A0CD7F}" type="pres">
      <dgm:prSet presAssocID="{33A02857-8BE4-4118-A096-B9B8ACD67799}" presName="parentLeftMargin" presStyleLbl="node1" presStyleIdx="1" presStyleCnt="5"/>
      <dgm:spPr/>
    </dgm:pt>
    <dgm:pt modelId="{51F6EC0E-6A9C-46FF-9873-DEE7E4DA573F}" type="pres">
      <dgm:prSet presAssocID="{33A02857-8BE4-4118-A096-B9B8ACD67799}" presName="parentText" presStyleLbl="node1" presStyleIdx="2" presStyleCnt="5" custScaleX="139683" custScaleY="165353">
        <dgm:presLayoutVars>
          <dgm:chMax val="0"/>
          <dgm:bulletEnabled val="1"/>
        </dgm:presLayoutVars>
      </dgm:prSet>
      <dgm:spPr/>
    </dgm:pt>
    <dgm:pt modelId="{A004894F-B6D7-45EB-A6A1-51D310A735DD}" type="pres">
      <dgm:prSet presAssocID="{33A02857-8BE4-4118-A096-B9B8ACD67799}" presName="negativeSpace" presStyleCnt="0"/>
      <dgm:spPr/>
    </dgm:pt>
    <dgm:pt modelId="{CF9F7430-01F2-40BF-895F-95B7561E6E00}" type="pres">
      <dgm:prSet presAssocID="{33A02857-8BE4-4118-A096-B9B8ACD67799}" presName="childText" presStyleLbl="conFgAcc1" presStyleIdx="2" presStyleCnt="5">
        <dgm:presLayoutVars>
          <dgm:bulletEnabled val="1"/>
        </dgm:presLayoutVars>
      </dgm:prSet>
      <dgm:spPr/>
    </dgm:pt>
    <dgm:pt modelId="{DB1B2FDD-8DA6-43CF-AE62-53210BA5FAEA}" type="pres">
      <dgm:prSet presAssocID="{B9C3DA3D-26DD-468A-96D8-0F59E57056D0}" presName="spaceBetweenRectangles" presStyleCnt="0"/>
      <dgm:spPr/>
    </dgm:pt>
    <dgm:pt modelId="{8A298712-D228-4C03-ADA6-F837C48F503B}" type="pres">
      <dgm:prSet presAssocID="{CF2F44B0-A007-44B9-971B-1613EF2A339A}" presName="parentLin" presStyleCnt="0"/>
      <dgm:spPr/>
    </dgm:pt>
    <dgm:pt modelId="{00CA54D6-D2F9-40FD-A04C-740EF258769D}" type="pres">
      <dgm:prSet presAssocID="{CF2F44B0-A007-44B9-971B-1613EF2A339A}" presName="parentLeftMargin" presStyleLbl="node1" presStyleIdx="2" presStyleCnt="5"/>
      <dgm:spPr/>
    </dgm:pt>
    <dgm:pt modelId="{2476B08A-15BE-4145-8B06-D20729F1818F}" type="pres">
      <dgm:prSet presAssocID="{CF2F44B0-A007-44B9-971B-1613EF2A339A}" presName="parentText" presStyleLbl="node1" presStyleIdx="3" presStyleCnt="5" custScaleX="136508" custScaleY="1538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F3CA9-B8B9-4712-9891-AA9932C88123}" type="pres">
      <dgm:prSet presAssocID="{CF2F44B0-A007-44B9-971B-1613EF2A339A}" presName="negativeSpace" presStyleCnt="0"/>
      <dgm:spPr/>
    </dgm:pt>
    <dgm:pt modelId="{95211503-166E-4EB3-ABB9-7722075EC810}" type="pres">
      <dgm:prSet presAssocID="{CF2F44B0-A007-44B9-971B-1613EF2A339A}" presName="childText" presStyleLbl="conFgAcc1" presStyleIdx="3" presStyleCnt="5">
        <dgm:presLayoutVars>
          <dgm:bulletEnabled val="1"/>
        </dgm:presLayoutVars>
      </dgm:prSet>
      <dgm:spPr/>
    </dgm:pt>
    <dgm:pt modelId="{BF64EBBF-79FA-40BD-BADA-5E245C018023}" type="pres">
      <dgm:prSet presAssocID="{1781197B-6D8C-4D5B-B53D-15E36A682268}" presName="spaceBetweenRectangles" presStyleCnt="0"/>
      <dgm:spPr/>
    </dgm:pt>
    <dgm:pt modelId="{B596AC65-6A36-4316-9CF8-42ADF61B1269}" type="pres">
      <dgm:prSet presAssocID="{731A42CA-5A15-4272-92F7-391F728838B7}" presName="parentLin" presStyleCnt="0"/>
      <dgm:spPr/>
    </dgm:pt>
    <dgm:pt modelId="{2E9D2D59-4105-47C8-B767-4AECA9DCA9E5}" type="pres">
      <dgm:prSet presAssocID="{731A42CA-5A15-4272-92F7-391F728838B7}" presName="parentLeftMargin" presStyleLbl="node1" presStyleIdx="3" presStyleCnt="5"/>
      <dgm:spPr/>
    </dgm:pt>
    <dgm:pt modelId="{442E3FF3-9F14-4914-8078-9F713CF80C3F}" type="pres">
      <dgm:prSet presAssocID="{731A42CA-5A15-4272-92F7-391F728838B7}" presName="parentText" presStyleLbl="node1" presStyleIdx="4" presStyleCnt="5" custScaleX="136775">
        <dgm:presLayoutVars>
          <dgm:chMax val="0"/>
          <dgm:bulletEnabled val="1"/>
        </dgm:presLayoutVars>
      </dgm:prSet>
      <dgm:spPr/>
    </dgm:pt>
    <dgm:pt modelId="{F1352F42-9350-44E2-A38A-C1277F1E7491}" type="pres">
      <dgm:prSet presAssocID="{731A42CA-5A15-4272-92F7-391F728838B7}" presName="negativeSpace" presStyleCnt="0"/>
      <dgm:spPr/>
    </dgm:pt>
    <dgm:pt modelId="{FD7CE9F1-E197-4649-B394-7B695E6EA25E}" type="pres">
      <dgm:prSet presAssocID="{731A42CA-5A15-4272-92F7-391F728838B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CDE879B-FA49-4D6F-90FB-657E449F0AAA}" type="presOf" srcId="{4E8095F2-268A-48E9-836E-915F3201C1C7}" destId="{35D254E5-1336-472A-A227-40A97A683E5D}" srcOrd="1" destOrd="0" presId="urn:microsoft.com/office/officeart/2005/8/layout/list1"/>
    <dgm:cxn modelId="{7BFC69B6-43D5-495B-9B8F-4AB8642DE3F9}" type="presOf" srcId="{CF2F44B0-A007-44B9-971B-1613EF2A339A}" destId="{2476B08A-15BE-4145-8B06-D20729F1818F}" srcOrd="1" destOrd="0" presId="urn:microsoft.com/office/officeart/2005/8/layout/list1"/>
    <dgm:cxn modelId="{11F95B42-9DF4-47EF-8D44-84DB3A46EF57}" srcId="{5C298518-FB1A-41AB-9CE8-B86018538B2C}" destId="{33A02857-8BE4-4118-A096-B9B8ACD67799}" srcOrd="2" destOrd="0" parTransId="{FE27DB88-3FDB-4371-93D3-DE62FC62039F}" sibTransId="{B9C3DA3D-26DD-468A-96D8-0F59E57056D0}"/>
    <dgm:cxn modelId="{FFB2DBAE-B540-4647-9C87-4BA8CF115568}" type="presOf" srcId="{731A42CA-5A15-4272-92F7-391F728838B7}" destId="{442E3FF3-9F14-4914-8078-9F713CF80C3F}" srcOrd="1" destOrd="0" presId="urn:microsoft.com/office/officeart/2005/8/layout/list1"/>
    <dgm:cxn modelId="{02649DAD-1AB7-4536-93AA-90BB6C6FDEEA}" type="presOf" srcId="{33A02857-8BE4-4118-A096-B9B8ACD67799}" destId="{76160854-F8E3-4073-B0C5-91E2B8A0CD7F}" srcOrd="0" destOrd="0" presId="urn:microsoft.com/office/officeart/2005/8/layout/list1"/>
    <dgm:cxn modelId="{46EEE226-FE0F-4DA6-9151-7D31874840BE}" srcId="{5C298518-FB1A-41AB-9CE8-B86018538B2C}" destId="{4E8095F2-268A-48E9-836E-915F3201C1C7}" srcOrd="1" destOrd="0" parTransId="{66CC68B0-2D58-45E4-AC0E-9632CCE259BB}" sibTransId="{E1410238-AEDC-4CBC-A556-18F256A4F771}"/>
    <dgm:cxn modelId="{C6A4D0D1-5C01-4015-880C-1A58D6BE7DEA}" type="presOf" srcId="{CF2F44B0-A007-44B9-971B-1613EF2A339A}" destId="{00CA54D6-D2F9-40FD-A04C-740EF258769D}" srcOrd="0" destOrd="0" presId="urn:microsoft.com/office/officeart/2005/8/layout/list1"/>
    <dgm:cxn modelId="{B91F3FF2-E56D-4ED7-985B-2A37981EF8D9}" type="presOf" srcId="{18E27EFC-2C88-439F-B86C-F486468D69B5}" destId="{B3F46465-9322-4B66-8641-3A23E88D7DA7}" srcOrd="1" destOrd="0" presId="urn:microsoft.com/office/officeart/2005/8/layout/list1"/>
    <dgm:cxn modelId="{BF9490EB-63D8-4BB3-902D-DF726C8C6855}" type="presOf" srcId="{18E27EFC-2C88-439F-B86C-F486468D69B5}" destId="{BB45F9C3-12B8-4BE0-A765-C5B23B72C2D2}" srcOrd="0" destOrd="0" presId="urn:microsoft.com/office/officeart/2005/8/layout/list1"/>
    <dgm:cxn modelId="{AC587B0A-4B22-472B-99D1-5053DEB6605D}" srcId="{5C298518-FB1A-41AB-9CE8-B86018538B2C}" destId="{731A42CA-5A15-4272-92F7-391F728838B7}" srcOrd="4" destOrd="0" parTransId="{C9FB35FF-8E8D-4966-BDD9-CBF0A015BADB}" sibTransId="{A60ACC3F-3F4A-47B1-85F0-508A488E06D3}"/>
    <dgm:cxn modelId="{55810C58-B78C-47F3-8EFA-ABFF34902E63}" type="presOf" srcId="{4E8095F2-268A-48E9-836E-915F3201C1C7}" destId="{0210A66D-BDFC-4033-9745-34A76F6778D7}" srcOrd="0" destOrd="0" presId="urn:microsoft.com/office/officeart/2005/8/layout/list1"/>
    <dgm:cxn modelId="{8C3D5A90-321F-4E39-A8A7-400329C353D1}" type="presOf" srcId="{731A42CA-5A15-4272-92F7-391F728838B7}" destId="{2E9D2D59-4105-47C8-B767-4AECA9DCA9E5}" srcOrd="0" destOrd="0" presId="urn:microsoft.com/office/officeart/2005/8/layout/list1"/>
    <dgm:cxn modelId="{21D833CA-4B81-4AA0-80AF-20F9E6E61D7A}" type="presOf" srcId="{5C298518-FB1A-41AB-9CE8-B86018538B2C}" destId="{66991049-C5E0-4021-A732-01BF4F787450}" srcOrd="0" destOrd="0" presId="urn:microsoft.com/office/officeart/2005/8/layout/list1"/>
    <dgm:cxn modelId="{8FD4BC35-AD68-49D1-A557-D8E827E6EEDE}" srcId="{5C298518-FB1A-41AB-9CE8-B86018538B2C}" destId="{18E27EFC-2C88-439F-B86C-F486468D69B5}" srcOrd="0" destOrd="0" parTransId="{2F884FAA-B5B8-4FD5-86FC-74A3B1FDAE37}" sibTransId="{7940E0C1-15E6-41BD-9064-C08C8148A69E}"/>
    <dgm:cxn modelId="{89E49B88-D781-4793-A024-B59FD0322085}" srcId="{5C298518-FB1A-41AB-9CE8-B86018538B2C}" destId="{CF2F44B0-A007-44B9-971B-1613EF2A339A}" srcOrd="3" destOrd="0" parTransId="{ADAABCD7-83B0-49BE-ABCB-25B49AEE6253}" sibTransId="{1781197B-6D8C-4D5B-B53D-15E36A682268}"/>
    <dgm:cxn modelId="{955DBF4A-268F-4181-83B0-B7B2FD39A24B}" type="presOf" srcId="{33A02857-8BE4-4118-A096-B9B8ACD67799}" destId="{51F6EC0E-6A9C-46FF-9873-DEE7E4DA573F}" srcOrd="1" destOrd="0" presId="urn:microsoft.com/office/officeart/2005/8/layout/list1"/>
    <dgm:cxn modelId="{68C9E4B1-6873-4C0E-8CF4-BDF8DBD603DE}" type="presParOf" srcId="{66991049-C5E0-4021-A732-01BF4F787450}" destId="{01730026-9805-4F70-9DA4-42ACCD4C2DAC}" srcOrd="0" destOrd="0" presId="urn:microsoft.com/office/officeart/2005/8/layout/list1"/>
    <dgm:cxn modelId="{785E0C94-380C-45DF-B1DC-41C0843C2116}" type="presParOf" srcId="{01730026-9805-4F70-9DA4-42ACCD4C2DAC}" destId="{BB45F9C3-12B8-4BE0-A765-C5B23B72C2D2}" srcOrd="0" destOrd="0" presId="urn:microsoft.com/office/officeart/2005/8/layout/list1"/>
    <dgm:cxn modelId="{041FDD59-50FC-45DD-B277-D4F778618FCF}" type="presParOf" srcId="{01730026-9805-4F70-9DA4-42ACCD4C2DAC}" destId="{B3F46465-9322-4B66-8641-3A23E88D7DA7}" srcOrd="1" destOrd="0" presId="urn:microsoft.com/office/officeart/2005/8/layout/list1"/>
    <dgm:cxn modelId="{6914C5F3-5EE8-47EE-840F-66A52179FA6E}" type="presParOf" srcId="{66991049-C5E0-4021-A732-01BF4F787450}" destId="{C367A6BE-64B0-4430-B5ED-84CB50FF5B74}" srcOrd="1" destOrd="0" presId="urn:microsoft.com/office/officeart/2005/8/layout/list1"/>
    <dgm:cxn modelId="{880FF085-36D9-4172-8DFD-6C8F8A89D6AF}" type="presParOf" srcId="{66991049-C5E0-4021-A732-01BF4F787450}" destId="{A01E9D41-B406-4DCF-9EF6-CD171200666C}" srcOrd="2" destOrd="0" presId="urn:microsoft.com/office/officeart/2005/8/layout/list1"/>
    <dgm:cxn modelId="{0B6B9079-C972-4A17-9D74-713CCCFCAC57}" type="presParOf" srcId="{66991049-C5E0-4021-A732-01BF4F787450}" destId="{5DCC1BEB-38B3-4229-B1F4-2F75D29A01CC}" srcOrd="3" destOrd="0" presId="urn:microsoft.com/office/officeart/2005/8/layout/list1"/>
    <dgm:cxn modelId="{6B2177D8-278D-47AD-9E09-6F1D8668922F}" type="presParOf" srcId="{66991049-C5E0-4021-A732-01BF4F787450}" destId="{B9CBD762-E18D-4D78-915C-66FC30C2B529}" srcOrd="4" destOrd="0" presId="urn:microsoft.com/office/officeart/2005/8/layout/list1"/>
    <dgm:cxn modelId="{1A06C324-AF61-4798-98B6-329DD7762B22}" type="presParOf" srcId="{B9CBD762-E18D-4D78-915C-66FC30C2B529}" destId="{0210A66D-BDFC-4033-9745-34A76F6778D7}" srcOrd="0" destOrd="0" presId="urn:microsoft.com/office/officeart/2005/8/layout/list1"/>
    <dgm:cxn modelId="{A38F9DAE-296C-4850-BB65-E4AD9B576B0D}" type="presParOf" srcId="{B9CBD762-E18D-4D78-915C-66FC30C2B529}" destId="{35D254E5-1336-472A-A227-40A97A683E5D}" srcOrd="1" destOrd="0" presId="urn:microsoft.com/office/officeart/2005/8/layout/list1"/>
    <dgm:cxn modelId="{701AF21B-DE87-4C01-95EA-057D016C3D4C}" type="presParOf" srcId="{66991049-C5E0-4021-A732-01BF4F787450}" destId="{299E525F-AEDC-4DA8-AB04-E9B7CAB8C0E7}" srcOrd="5" destOrd="0" presId="urn:microsoft.com/office/officeart/2005/8/layout/list1"/>
    <dgm:cxn modelId="{FC572465-5A49-40BA-919E-AEF1A8BAC6E5}" type="presParOf" srcId="{66991049-C5E0-4021-A732-01BF4F787450}" destId="{546B69AC-C9D3-4B61-98CB-B35E769C7573}" srcOrd="6" destOrd="0" presId="urn:microsoft.com/office/officeart/2005/8/layout/list1"/>
    <dgm:cxn modelId="{31E538D7-3CBF-449B-8400-D6C601AC7E74}" type="presParOf" srcId="{66991049-C5E0-4021-A732-01BF4F787450}" destId="{2AD6B7E0-0BE7-4343-B2B8-BE90EB69138D}" srcOrd="7" destOrd="0" presId="urn:microsoft.com/office/officeart/2005/8/layout/list1"/>
    <dgm:cxn modelId="{9413114D-DF16-456E-AACB-930F2A3717FE}" type="presParOf" srcId="{66991049-C5E0-4021-A732-01BF4F787450}" destId="{C892CCA4-1CE1-4D28-AC97-EAC54D96093D}" srcOrd="8" destOrd="0" presId="urn:microsoft.com/office/officeart/2005/8/layout/list1"/>
    <dgm:cxn modelId="{18D88C6C-3E3E-4829-B09C-3F89319FC84A}" type="presParOf" srcId="{C892CCA4-1CE1-4D28-AC97-EAC54D96093D}" destId="{76160854-F8E3-4073-B0C5-91E2B8A0CD7F}" srcOrd="0" destOrd="0" presId="urn:microsoft.com/office/officeart/2005/8/layout/list1"/>
    <dgm:cxn modelId="{C82B5E97-8EEE-447C-98C1-DDEDE0D354D9}" type="presParOf" srcId="{C892CCA4-1CE1-4D28-AC97-EAC54D96093D}" destId="{51F6EC0E-6A9C-46FF-9873-DEE7E4DA573F}" srcOrd="1" destOrd="0" presId="urn:microsoft.com/office/officeart/2005/8/layout/list1"/>
    <dgm:cxn modelId="{F4CB6E44-67B8-413D-AC76-56D5EB95902E}" type="presParOf" srcId="{66991049-C5E0-4021-A732-01BF4F787450}" destId="{A004894F-B6D7-45EB-A6A1-51D310A735DD}" srcOrd="9" destOrd="0" presId="urn:microsoft.com/office/officeart/2005/8/layout/list1"/>
    <dgm:cxn modelId="{50EB89BF-BF02-4730-A622-1708175FF501}" type="presParOf" srcId="{66991049-C5E0-4021-A732-01BF4F787450}" destId="{CF9F7430-01F2-40BF-895F-95B7561E6E00}" srcOrd="10" destOrd="0" presId="urn:microsoft.com/office/officeart/2005/8/layout/list1"/>
    <dgm:cxn modelId="{3E6EAF1A-F61A-4A55-B4D3-E0B8800BDFFE}" type="presParOf" srcId="{66991049-C5E0-4021-A732-01BF4F787450}" destId="{DB1B2FDD-8DA6-43CF-AE62-53210BA5FAEA}" srcOrd="11" destOrd="0" presId="urn:microsoft.com/office/officeart/2005/8/layout/list1"/>
    <dgm:cxn modelId="{C73E38EA-B0B6-4844-B25F-28B5E79C387D}" type="presParOf" srcId="{66991049-C5E0-4021-A732-01BF4F787450}" destId="{8A298712-D228-4C03-ADA6-F837C48F503B}" srcOrd="12" destOrd="0" presId="urn:microsoft.com/office/officeart/2005/8/layout/list1"/>
    <dgm:cxn modelId="{8F60C75C-2D37-4ECB-A207-771EE65AE205}" type="presParOf" srcId="{8A298712-D228-4C03-ADA6-F837C48F503B}" destId="{00CA54D6-D2F9-40FD-A04C-740EF258769D}" srcOrd="0" destOrd="0" presId="urn:microsoft.com/office/officeart/2005/8/layout/list1"/>
    <dgm:cxn modelId="{A88766BF-83A8-4819-8494-02412A9CBE74}" type="presParOf" srcId="{8A298712-D228-4C03-ADA6-F837C48F503B}" destId="{2476B08A-15BE-4145-8B06-D20729F1818F}" srcOrd="1" destOrd="0" presId="urn:microsoft.com/office/officeart/2005/8/layout/list1"/>
    <dgm:cxn modelId="{A2B80E26-27B0-482F-97CD-41B68AD72BE3}" type="presParOf" srcId="{66991049-C5E0-4021-A732-01BF4F787450}" destId="{F4AF3CA9-B8B9-4712-9891-AA9932C88123}" srcOrd="13" destOrd="0" presId="urn:microsoft.com/office/officeart/2005/8/layout/list1"/>
    <dgm:cxn modelId="{BB1EC653-21D5-47C0-9191-7B580AE89708}" type="presParOf" srcId="{66991049-C5E0-4021-A732-01BF4F787450}" destId="{95211503-166E-4EB3-ABB9-7722075EC810}" srcOrd="14" destOrd="0" presId="urn:microsoft.com/office/officeart/2005/8/layout/list1"/>
    <dgm:cxn modelId="{EBE5D4AC-1DCC-4E66-A068-A68C797ABF9C}" type="presParOf" srcId="{66991049-C5E0-4021-A732-01BF4F787450}" destId="{BF64EBBF-79FA-40BD-BADA-5E245C018023}" srcOrd="15" destOrd="0" presId="urn:microsoft.com/office/officeart/2005/8/layout/list1"/>
    <dgm:cxn modelId="{5B720035-BBFB-4EC6-9BF2-FF2F4DBBB30A}" type="presParOf" srcId="{66991049-C5E0-4021-A732-01BF4F787450}" destId="{B596AC65-6A36-4316-9CF8-42ADF61B1269}" srcOrd="16" destOrd="0" presId="urn:microsoft.com/office/officeart/2005/8/layout/list1"/>
    <dgm:cxn modelId="{977E0A1C-F2A1-43FC-A561-8EDF5A872838}" type="presParOf" srcId="{B596AC65-6A36-4316-9CF8-42ADF61B1269}" destId="{2E9D2D59-4105-47C8-B767-4AECA9DCA9E5}" srcOrd="0" destOrd="0" presId="urn:microsoft.com/office/officeart/2005/8/layout/list1"/>
    <dgm:cxn modelId="{7316112E-ED4A-454C-8962-DF35552ACFBF}" type="presParOf" srcId="{B596AC65-6A36-4316-9CF8-42ADF61B1269}" destId="{442E3FF3-9F14-4914-8078-9F713CF80C3F}" srcOrd="1" destOrd="0" presId="urn:microsoft.com/office/officeart/2005/8/layout/list1"/>
    <dgm:cxn modelId="{55D15397-34E1-445A-9583-62C48CBD1488}" type="presParOf" srcId="{66991049-C5E0-4021-A732-01BF4F787450}" destId="{F1352F42-9350-44E2-A38A-C1277F1E7491}" srcOrd="17" destOrd="0" presId="urn:microsoft.com/office/officeart/2005/8/layout/list1"/>
    <dgm:cxn modelId="{541D1C96-B60E-423B-8B7B-E842D942B8AA}" type="presParOf" srcId="{66991049-C5E0-4021-A732-01BF4F787450}" destId="{FD7CE9F1-E197-4649-B394-7B695E6EA25E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1E9D41-B406-4DCF-9EF6-CD171200666C}">
      <dsp:nvSpPr>
        <dsp:cNvPr id="0" name=""/>
        <dsp:cNvSpPr/>
      </dsp:nvSpPr>
      <dsp:spPr>
        <a:xfrm>
          <a:off x="0" y="235907"/>
          <a:ext cx="7272808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F46465-9322-4B66-8641-3A23E88D7DA7}">
      <dsp:nvSpPr>
        <dsp:cNvPr id="0" name=""/>
        <dsp:cNvSpPr/>
      </dsp:nvSpPr>
      <dsp:spPr>
        <a:xfrm>
          <a:off x="346239" y="58787"/>
          <a:ext cx="692478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создание качественной и удобной среды для жизни</a:t>
          </a:r>
          <a:endParaRPr lang="ru-RU" sz="1600" kern="1200" dirty="0"/>
        </a:p>
      </dsp:txBody>
      <dsp:txXfrm>
        <a:off x="363532" y="76080"/>
        <a:ext cx="6890199" cy="319654"/>
      </dsp:txXfrm>
    </dsp:sp>
    <dsp:sp modelId="{546B69AC-C9D3-4B61-98CB-B35E769C7573}">
      <dsp:nvSpPr>
        <dsp:cNvPr id="0" name=""/>
        <dsp:cNvSpPr/>
      </dsp:nvSpPr>
      <dsp:spPr>
        <a:xfrm>
          <a:off x="0" y="967832"/>
          <a:ext cx="7272808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D254E5-1336-472A-A227-40A97A683E5D}">
      <dsp:nvSpPr>
        <dsp:cNvPr id="0" name=""/>
        <dsp:cNvSpPr/>
      </dsp:nvSpPr>
      <dsp:spPr>
        <a:xfrm>
          <a:off x="346239" y="603107"/>
          <a:ext cx="6924785" cy="5418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развитие человеческого потенциала, качественное образование, воспитание гармоничной и патриотичной личности</a:t>
          </a:r>
          <a:endParaRPr lang="ru-RU" sz="1600" kern="1200" dirty="0"/>
        </a:p>
      </dsp:txBody>
      <dsp:txXfrm>
        <a:off x="372690" y="629558"/>
        <a:ext cx="6871883" cy="488943"/>
      </dsp:txXfrm>
    </dsp:sp>
    <dsp:sp modelId="{CF9F7430-01F2-40BF-895F-95B7561E6E00}">
      <dsp:nvSpPr>
        <dsp:cNvPr id="0" name=""/>
        <dsp:cNvSpPr/>
      </dsp:nvSpPr>
      <dsp:spPr>
        <a:xfrm>
          <a:off x="0" y="1743659"/>
          <a:ext cx="7272808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F6EC0E-6A9C-46FF-9873-DEE7E4DA573F}">
      <dsp:nvSpPr>
        <dsp:cNvPr id="0" name=""/>
        <dsp:cNvSpPr/>
      </dsp:nvSpPr>
      <dsp:spPr>
        <a:xfrm>
          <a:off x="353697" y="1335032"/>
          <a:ext cx="6916766" cy="58574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национальная демографическая безопасность – сохранение населения, укрепление здоровья нации и поддержка семьи</a:t>
          </a:r>
          <a:endParaRPr lang="ru-RU" sz="1600" kern="1200" dirty="0"/>
        </a:p>
      </dsp:txBody>
      <dsp:txXfrm>
        <a:off x="382291" y="1363626"/>
        <a:ext cx="6859578" cy="528558"/>
      </dsp:txXfrm>
    </dsp:sp>
    <dsp:sp modelId="{95211503-166E-4EB3-ABB9-7722075EC810}">
      <dsp:nvSpPr>
        <dsp:cNvPr id="0" name=""/>
        <dsp:cNvSpPr/>
      </dsp:nvSpPr>
      <dsp:spPr>
        <a:xfrm>
          <a:off x="0" y="2478868"/>
          <a:ext cx="7272808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76B08A-15BE-4145-8B06-D20729F1818F}">
      <dsp:nvSpPr>
        <dsp:cNvPr id="0" name=""/>
        <dsp:cNvSpPr/>
      </dsp:nvSpPr>
      <dsp:spPr>
        <a:xfrm>
          <a:off x="361509" y="2110859"/>
          <a:ext cx="6908855" cy="54512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рост конкурентоспособности, ускорение технологического развития и цифровая трансформация</a:t>
          </a:r>
          <a:endParaRPr lang="ru-RU" sz="1600" kern="1200" dirty="0"/>
        </a:p>
      </dsp:txBody>
      <dsp:txXfrm>
        <a:off x="388120" y="2137470"/>
        <a:ext cx="6855633" cy="491907"/>
      </dsp:txXfrm>
    </dsp:sp>
    <dsp:sp modelId="{FD7CE9F1-E197-4649-B394-7B695E6EA25E}">
      <dsp:nvSpPr>
        <dsp:cNvPr id="0" name=""/>
        <dsp:cNvSpPr/>
      </dsp:nvSpPr>
      <dsp:spPr>
        <a:xfrm>
          <a:off x="0" y="3023188"/>
          <a:ext cx="7272808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2E3FF3-9F14-4914-8078-9F713CF80C3F}">
      <dsp:nvSpPr>
        <dsp:cNvPr id="0" name=""/>
        <dsp:cNvSpPr/>
      </dsp:nvSpPr>
      <dsp:spPr>
        <a:xfrm>
          <a:off x="360799" y="2846068"/>
          <a:ext cx="6908768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реализация туристического потенциала</a:t>
          </a:r>
          <a:endParaRPr lang="ru-RU" sz="1600" kern="1200" dirty="0"/>
        </a:p>
      </dsp:txBody>
      <dsp:txXfrm>
        <a:off x="378092" y="2863361"/>
        <a:ext cx="6874182" cy="319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75506"/>
            <a:ext cx="8280920" cy="133214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9313" y="626081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 социально-экономического развития г.Новополоцка на 2026-2030 года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635896" y="1958229"/>
            <a:ext cx="5034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Цель: обеспечение высоких стандартов качества и уровня жизни, создание условий для полноценного развития и самореализации населения города Новополоцка на основе поступательного качественного роста экономики, повышения конкурентоспособности, наращивания экономического потенциала.</a:t>
            </a:r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7694"/>
            <a:ext cx="2934072" cy="212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917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rot="5400000">
            <a:off x="4211962" y="-3764953"/>
            <a:ext cx="720077" cy="86409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2079" y="278529"/>
            <a:ext cx="82798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ОСНОВЫНЕ ПРИОРИТЕТЫ РАЗВИТИЯ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90480019"/>
              </p:ext>
            </p:extLst>
          </p:nvPr>
        </p:nvGraphicFramePr>
        <p:xfrm>
          <a:off x="971600" y="1275606"/>
          <a:ext cx="7272808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1485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5400000">
            <a:off x="4211962" y="-3764953"/>
            <a:ext cx="720077" cy="86409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32079" y="278529"/>
            <a:ext cx="82798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ПРОЕКТЫ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136" y="1203598"/>
            <a:ext cx="3744416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ПРОИЗВОДСТВЕННЫЕ ПРОЕКТЫ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1203598"/>
            <a:ext cx="3744416" cy="8640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ИНФРАСТРУКТУРНЫЕ ПРОЕКТЫ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1763688" y="2116010"/>
            <a:ext cx="792088" cy="124782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732240" y="2139702"/>
            <a:ext cx="792088" cy="1296144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3652009"/>
            <a:ext cx="2520280" cy="92333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12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3652009"/>
            <a:ext cx="2520280" cy="92333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16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63685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292081" y="0"/>
            <a:ext cx="385192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443622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0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4355979" y="-3968278"/>
            <a:ext cx="720077" cy="86409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5510" y="75204"/>
            <a:ext cx="82798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ЖИЛИЩНОГО СТРОИТЕЛЬСТВА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665" y="847696"/>
            <a:ext cx="39958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 микрорайоне «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Чернещино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» предполагается строительство 37 многоквартирных жилых домов, в микрорайоне «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Ропно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» планируется строительство 40 многоквартирных жилых домов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02" y="2737476"/>
            <a:ext cx="4007323" cy="222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955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5400000">
            <a:off x="4022649" y="-3575639"/>
            <a:ext cx="1098704" cy="86409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32079" y="278529"/>
            <a:ext cx="82798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РЕЗУЛЬТАТОМ РЕАЛИЗАЦИИ ПРОГРАММЫ СТАНЕТ: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377231"/>
            <a:ext cx="4945270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рост инвестиций на 24 процента </a:t>
            </a:r>
            <a:endParaRPr lang="ru-RU" dirty="0" smtClean="0"/>
          </a:p>
          <a:p>
            <a:pPr algn="ctr"/>
            <a:r>
              <a:rPr lang="ru-RU" dirty="0" smtClean="0"/>
              <a:t>к </a:t>
            </a:r>
            <a:r>
              <a:rPr lang="ru-RU" dirty="0"/>
              <a:t>уровню 2025 года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5" y="2342473"/>
            <a:ext cx="4945271" cy="8640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рост реальной заработной платы </a:t>
            </a:r>
            <a:endParaRPr lang="ru-RU" dirty="0" smtClean="0"/>
          </a:p>
          <a:p>
            <a:pPr algn="ctr"/>
            <a:r>
              <a:rPr lang="ru-RU" dirty="0" smtClean="0"/>
              <a:t>в </a:t>
            </a:r>
            <a:r>
              <a:rPr lang="ru-RU" dirty="0"/>
              <a:t>1,5 раза к уровню 2025 года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2295" y="3402415"/>
            <a:ext cx="4968552" cy="15104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планируется строительство порядка 102 тыс. квадратных метров жилья, в том числе 49 тыс. квадратных метров арендного жилья, 7,5 тыс. квадратных метров индивидуального жилья</a:t>
            </a:r>
          </a:p>
        </p:txBody>
      </p:sp>
      <p:sp>
        <p:nvSpPr>
          <p:cNvPr id="3" name="Пятиугольник 2"/>
          <p:cNvSpPr/>
          <p:nvPr/>
        </p:nvSpPr>
        <p:spPr>
          <a:xfrm rot="10800000">
            <a:off x="6300192" y="1449239"/>
            <a:ext cx="1580856" cy="720080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8" y="3785753"/>
            <a:ext cx="1609483" cy="7437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8" y="2462793"/>
            <a:ext cx="1609483" cy="74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810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6738</TotalTime>
  <Words>159</Words>
  <Application>Microsoft Office PowerPoint</Application>
  <PresentationFormat>Экран (16:9)</PresentationFormat>
  <Paragraphs>21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RePack by Diakov</cp:lastModifiedBy>
  <cp:revision>373</cp:revision>
  <dcterms:created xsi:type="dcterms:W3CDTF">2024-07-24T10:48:12Z</dcterms:created>
  <dcterms:modified xsi:type="dcterms:W3CDTF">2026-03-16T13:04:38Z</dcterms:modified>
</cp:coreProperties>
</file>